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72" r:id="rId3"/>
    <p:sldId id="273" r:id="rId4"/>
    <p:sldId id="261" r:id="rId5"/>
    <p:sldId id="262" r:id="rId6"/>
    <p:sldId id="263" r:id="rId7"/>
    <p:sldId id="264" r:id="rId8"/>
    <p:sldId id="265" r:id="rId9"/>
    <p:sldId id="268" r:id="rId10"/>
    <p:sldId id="280" r:id="rId11"/>
    <p:sldId id="279" r:id="rId12"/>
    <p:sldId id="269" r:id="rId13"/>
    <p:sldId id="260" r:id="rId14"/>
    <p:sldId id="270" r:id="rId15"/>
    <p:sldId id="271" r:id="rId16"/>
    <p:sldId id="274" r:id="rId17"/>
    <p:sldId id="277" r:id="rId18"/>
    <p:sldId id="275" r:id="rId19"/>
    <p:sldId id="276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81685" autoAdjust="0"/>
  </p:normalViewPr>
  <p:slideViewPr>
    <p:cSldViewPr snapToGrid="0">
      <p:cViewPr varScale="1">
        <p:scale>
          <a:sx n="81" d="100"/>
          <a:sy n="81" d="100"/>
        </p:scale>
        <p:origin x="114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372068-3AAC-4CA9-B2F9-CCCAA85F74F5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8B7992-5EAD-4C3F-8FF7-82B15A534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18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Monicão</a:t>
            </a:r>
            <a:r>
              <a:rPr lang="en-US" dirty="0"/>
              <a:t>; </a:t>
            </a:r>
            <a:r>
              <a:rPr lang="en-US" dirty="0" err="1"/>
              <a:t>Floquinho</a:t>
            </a:r>
            <a:r>
              <a:rPr lang="en-US" dirty="0"/>
              <a:t>; </a:t>
            </a:r>
            <a:r>
              <a:rPr lang="en-US" dirty="0" err="1"/>
              <a:t>Bidu</a:t>
            </a:r>
            <a:r>
              <a:rPr lang="en-US" dirty="0"/>
              <a:t>; </a:t>
            </a:r>
            <a:r>
              <a:rPr lang="en-US" dirty="0" err="1"/>
              <a:t>Chovinista</a:t>
            </a:r>
            <a:r>
              <a:rPr lang="en-US" dirty="0"/>
              <a:t>; </a:t>
            </a:r>
            <a:r>
              <a:rPr lang="en-US" dirty="0" err="1"/>
              <a:t>Mingau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8B7992-5EAD-4C3F-8FF7-82B15A53486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52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Franjinha</a:t>
            </a:r>
            <a:r>
              <a:rPr lang="en-US" dirty="0"/>
              <a:t>; </a:t>
            </a:r>
            <a:r>
              <a:rPr lang="en-US" dirty="0" err="1"/>
              <a:t>Cascão</a:t>
            </a:r>
            <a:r>
              <a:rPr lang="en-US" dirty="0"/>
              <a:t>; </a:t>
            </a:r>
            <a:r>
              <a:rPr lang="en-US" dirty="0" err="1"/>
              <a:t>Cebolinha</a:t>
            </a:r>
            <a:r>
              <a:rPr lang="en-US" dirty="0"/>
              <a:t>; </a:t>
            </a:r>
            <a:r>
              <a:rPr lang="en-US" dirty="0" err="1"/>
              <a:t>Mônica</a:t>
            </a:r>
            <a:r>
              <a:rPr lang="en-US" dirty="0"/>
              <a:t>; Magali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8B7992-5EAD-4C3F-8FF7-82B15A53486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340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Bidu</a:t>
            </a:r>
            <a:r>
              <a:rPr lang="en-US" dirty="0"/>
              <a:t>; </a:t>
            </a:r>
            <a:r>
              <a:rPr lang="en-US" dirty="0" err="1"/>
              <a:t>Mingau</a:t>
            </a:r>
            <a:r>
              <a:rPr lang="en-US" dirty="0"/>
              <a:t>; </a:t>
            </a:r>
            <a:r>
              <a:rPr lang="en-US" dirty="0" err="1"/>
              <a:t>Monicão</a:t>
            </a:r>
            <a:r>
              <a:rPr lang="en-US" dirty="0"/>
              <a:t>; </a:t>
            </a:r>
            <a:r>
              <a:rPr lang="en-US" dirty="0" err="1"/>
              <a:t>Chovinista</a:t>
            </a:r>
            <a:r>
              <a:rPr lang="en-US" dirty="0"/>
              <a:t>; </a:t>
            </a:r>
            <a:r>
              <a:rPr lang="en-US" dirty="0" err="1"/>
              <a:t>Floquinho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8B7992-5EAD-4C3F-8FF7-82B15A53486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23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EE1DB-AD08-C26B-1230-AEFD60725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B9D8F-5B33-4792-8F2E-CCB1E2F804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AB51C-E802-6219-33C8-C60875A3E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441F-348F-A1EA-0B88-CF7ABDBEE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CA64C-C29B-77DF-40E0-CB1853A93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130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5213C-5AC1-CA47-E4D9-941039350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60E7B-3EAF-FC7B-3F53-795FF644E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4C0E1-87F3-279A-F655-BA9598A0A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32BC4-6209-0B9D-BBD4-6A668FE3D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C618F-B225-E020-7CCA-92FA8FCDA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172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EFE037-903D-09E6-1283-CAD3172C3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5A255-0C16-72D1-5840-A5C14FE07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906B3-D28E-935B-3312-FDF9935DD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30906-729A-C173-BD5B-C94EDC8D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8066-B738-166F-5E21-17F3EB94B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19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1BC2E-2AFE-44E5-4D73-45BECE25F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4FF8D-A719-614F-9228-26196E653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7D14D-BF4C-EE48-C134-72CDBF7F1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025F7-6B46-E7E6-35A1-C3961CC50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F6F61-0F78-157A-687B-C17959BFE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68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92E98-A478-AC1A-97FA-F981A0B65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F0121-B68C-64B1-BB06-BB9910490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3C96F-ED63-6D68-A00A-A8A2791B7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90B66-B0EB-B2D1-FF00-4F01E3451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B8D8D-3C14-8D75-941E-10A6895E9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24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A05B9-0B8C-6B7C-B787-1D3FDDC1D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CC7F0-B50D-98DA-D601-811F4B8F97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6A924-40E0-866E-1802-124F223E8E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1122C-9C5F-E311-4852-3ED97E201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9144DE-AC46-54A7-92E3-C3D481482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C20371-0FBF-DFA4-AFEF-BF95650C0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61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B10E9-B503-0D05-C5E7-E2C37B53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36359-2758-4D13-001F-851D4C0AA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FD6902-1761-EBDE-29E8-A5162A98C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BC7C80-F4B6-182C-2A97-6C220539F4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9E0C71-989B-D406-20B5-AAE75769AE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9D94FC-602E-158D-0BBC-4BEBE0DC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7F1799-32AF-E39C-CDFF-F595F9625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1948B7-DD2A-94C0-1E0D-B09736FF3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08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C3E00-6EE4-A756-4AA3-8EADEB672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A1E7CB-7A84-03A8-481B-B54AA87B9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95B63-9939-E4B6-965D-475B1B53F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254788-51C9-8D65-D07F-CD6668190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542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F6537-1A04-008D-835E-9595A9DC4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B60544-3422-0C9A-0E8A-180C7C66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AEC6E-ED91-936C-3186-E640021B9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848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5800D-71F9-980F-82D4-3992CE2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E9BE3-D8BF-23B7-359E-FFBFD2050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79C158-67D5-7E7C-D447-3E121C837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C8DBC-124D-5FDD-2B74-E75564EEE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8584F-A944-72C7-FA24-6D8704D35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30941-F0DE-E15D-AA94-C80170FE7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72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89032-D9B1-0AE6-EE94-2262DC84F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294E1E-3408-E0F5-F175-CDCA4A79DE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3EB01-8992-7F28-B985-4A21C4C18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A6F48-795E-B63B-CE70-D6063BB4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4A634A-CD09-3748-B4E1-8BADD27B5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902C1-E73C-A74B-ACFB-0547AE456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078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2A4CAA-5666-F93A-3B79-C2F7CC24C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278A1-3C86-D647-207A-12EA34E4D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342CF-D7EF-113D-6C37-5E0E493C09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D875E-28A7-4B82-859B-1A6079573ECF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9A600-5D9D-6D56-8B82-EFDD06D7F5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862A4-EDDA-135E-19F1-2D88D401C6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583A7-36C9-463E-805D-9D09F2D6C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911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artoon of a house and a fence&#10;&#10;Description automatically generated">
            <a:extLst>
              <a:ext uri="{FF2B5EF4-FFF2-40B4-BE49-F238E27FC236}">
                <a16:creationId xmlns:a16="http://schemas.microsoft.com/office/drawing/2014/main" id="{FFC7D825-EEB9-3CF7-9A99-2C84E56DC2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" b="-1"/>
          <a:stretch/>
        </p:blipFill>
        <p:spPr>
          <a:xfrm>
            <a:off x="20" y="-700644"/>
            <a:ext cx="12191980" cy="7695210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4DA867C5-CD6A-9649-351B-B31FA5D29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00828"/>
            <a:ext cx="7315199" cy="365125"/>
          </a:xfrm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Felipe Freitas Silva -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Projeto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Desenvolvimento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Jogos – 2024/1 - PUCRS</a:t>
            </a:r>
          </a:p>
        </p:txBody>
      </p:sp>
      <p:pic>
        <p:nvPicPr>
          <p:cNvPr id="13" name="Picture 12" descr="A red and yellow text&#10;&#10;Description automatically generated">
            <a:extLst>
              <a:ext uri="{FF2B5EF4-FFF2-40B4-BE49-F238E27FC236}">
                <a16:creationId xmlns:a16="http://schemas.microsoft.com/office/drawing/2014/main" id="{3949581F-24CC-5982-D35B-B1B1881FE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650" y="291665"/>
            <a:ext cx="3314700" cy="1381125"/>
          </a:xfrm>
          <a:prstGeom prst="rect">
            <a:avLst/>
          </a:prstGeom>
        </p:spPr>
      </p:pic>
      <p:pic>
        <p:nvPicPr>
          <p:cNvPr id="16" name="Picture 15" descr="A green number on a black background&#10;&#10;Description automatically generated">
            <a:extLst>
              <a:ext uri="{FF2B5EF4-FFF2-40B4-BE49-F238E27FC236}">
                <a16:creationId xmlns:a16="http://schemas.microsoft.com/office/drawing/2014/main" id="{5051D6CA-6FAF-6FDE-AD6B-C8B7CD6C35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443" y="2042941"/>
            <a:ext cx="5163113" cy="887243"/>
          </a:xfrm>
          <a:prstGeom prst="rect">
            <a:avLst/>
          </a:prstGeom>
        </p:spPr>
      </p:pic>
      <p:pic>
        <p:nvPicPr>
          <p:cNvPr id="20" name="Picture 19" descr="A yellow letters on a black background&#10;&#10;Description automatically generated">
            <a:extLst>
              <a:ext uri="{FF2B5EF4-FFF2-40B4-BE49-F238E27FC236}">
                <a16:creationId xmlns:a16="http://schemas.microsoft.com/office/drawing/2014/main" id="{1AA511B4-A912-8589-CCCA-1846EE17E9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762" y="1737109"/>
            <a:ext cx="512473" cy="3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34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 dirty="0" err="1"/>
              <a:t>Mecânicas</a:t>
            </a:r>
            <a:r>
              <a:rPr lang="en-US" sz="4200" dirty="0"/>
              <a:t> </a:t>
            </a:r>
            <a:r>
              <a:rPr lang="en-US" sz="4200" dirty="0" err="1"/>
              <a:t>Secundárias</a:t>
            </a:r>
            <a:r>
              <a:rPr lang="en-US" sz="4200" dirty="0"/>
              <a:t> - </a:t>
            </a:r>
            <a:r>
              <a:rPr lang="en-US" sz="4200" dirty="0" err="1"/>
              <a:t>Cebolinha</a:t>
            </a:r>
            <a:endParaRPr lang="en-US" sz="4200" dirty="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Coletar</a:t>
            </a:r>
            <a:r>
              <a:rPr lang="en-US" sz="2200" dirty="0"/>
              <a:t> </a:t>
            </a:r>
            <a:r>
              <a:rPr lang="en-US" sz="2200" dirty="0" err="1"/>
              <a:t>itens</a:t>
            </a:r>
            <a:r>
              <a:rPr lang="en-US" sz="2200" dirty="0"/>
              <a:t> </a:t>
            </a:r>
            <a:r>
              <a:rPr lang="en-US" sz="2200" dirty="0" err="1"/>
              <a:t>distantes</a:t>
            </a: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Ativar</a:t>
            </a:r>
            <a:r>
              <a:rPr lang="en-US" sz="2400" dirty="0"/>
              <a:t> </a:t>
            </a:r>
            <a:r>
              <a:rPr lang="en-US" sz="2400" dirty="0" err="1"/>
              <a:t>alavancas</a:t>
            </a:r>
            <a:r>
              <a:rPr lang="en-US" sz="2400" dirty="0"/>
              <a:t> </a:t>
            </a:r>
            <a:r>
              <a:rPr lang="en-US" sz="2400" dirty="0" err="1"/>
              <a:t>acima</a:t>
            </a: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Levantar</a:t>
            </a:r>
            <a:r>
              <a:rPr lang="en-US" sz="2400" dirty="0"/>
              <a:t> </a:t>
            </a:r>
            <a:r>
              <a:rPr lang="en-US" sz="2400" dirty="0" err="1"/>
              <a:t>plataformas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86642A-46DB-F153-8C3C-D6BB55921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11" b="1942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24064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/>
              <a:t>Mecânicas Secundárias - Cascão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/>
              <a:t>Coletar itens distantes</a:t>
            </a:r>
          </a:p>
          <a:p>
            <a:pPr marL="0" indent="0">
              <a:buNone/>
            </a:pPr>
            <a:r>
              <a:rPr lang="en-US" sz="2200"/>
              <a:t>Usar guarda-chuva como trava para alavanca com limite de tempo</a:t>
            </a:r>
          </a:p>
        </p:txBody>
      </p:sp>
      <p:pic>
        <p:nvPicPr>
          <p:cNvPr id="5" name="Picture 4" descr="Cartoon of a child&#10;&#10;Description automatically generated">
            <a:extLst>
              <a:ext uri="{FF2B5EF4-FFF2-40B4-BE49-F238E27FC236}">
                <a16:creationId xmlns:a16="http://schemas.microsoft.com/office/drawing/2014/main" id="{8286642A-46DB-F153-8C3C-D6BB55921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318" r="1" b="1506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06824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/>
              <a:t>Mecânicas Secundárias - Magali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/>
              <a:t>Coletar itens distantes</a:t>
            </a:r>
          </a:p>
          <a:p>
            <a:pPr marL="0" indent="0">
              <a:buNone/>
            </a:pPr>
            <a:r>
              <a:rPr lang="en-US" sz="2200"/>
              <a:t>Ativar alavancas a distância</a:t>
            </a:r>
          </a:p>
        </p:txBody>
      </p:sp>
      <p:pic>
        <p:nvPicPr>
          <p:cNvPr id="5" name="Picture 4" descr="A cartoon of a child&#10;&#10;Description automatically generated">
            <a:extLst>
              <a:ext uri="{FF2B5EF4-FFF2-40B4-BE49-F238E27FC236}">
                <a16:creationId xmlns:a16="http://schemas.microsoft.com/office/drawing/2014/main" id="{0ED52B3C-1956-DD29-F58E-2E23D38953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662" r="1" b="1380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95169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A42C7B2-7BD6-433A-95AB-5AA4F44B5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video game screen shot&#10;&#10;Description automatically generated">
            <a:extLst>
              <a:ext uri="{FF2B5EF4-FFF2-40B4-BE49-F238E27FC236}">
                <a16:creationId xmlns:a16="http://schemas.microsoft.com/office/drawing/2014/main" id="{2B29E9DA-8BAA-AC7B-1258-592F2949DA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8" r="6292" b="-1"/>
          <a:stretch/>
        </p:blipFill>
        <p:spPr>
          <a:xfrm>
            <a:off x="-6" y="10"/>
            <a:ext cx="7642746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263" y="3986129"/>
            <a:ext cx="6288261" cy="2253231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07F1B5-BA06-1A5E-6364-3499097B7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152624"/>
            <a:ext cx="2112264" cy="1920240"/>
          </a:xfrm>
        </p:spPr>
        <p:txBody>
          <a:bodyPr>
            <a:normAutofit/>
          </a:bodyPr>
          <a:lstStyle/>
          <a:p>
            <a:r>
              <a:rPr lang="en-US" sz="2400"/>
              <a:t>Inspirações</a:t>
            </a:r>
          </a:p>
        </p:txBody>
      </p:sp>
      <p:pic>
        <p:nvPicPr>
          <p:cNvPr id="7" name="Picture 6" descr="A video game with a cartoon character and a sword&#10;&#10;Description automatically generated">
            <a:extLst>
              <a:ext uri="{FF2B5EF4-FFF2-40B4-BE49-F238E27FC236}">
                <a16:creationId xmlns:a16="http://schemas.microsoft.com/office/drawing/2014/main" id="{0DED4D96-5325-6487-3A0F-3FFB62F148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19" b="3"/>
          <a:stretch/>
        </p:blipFill>
        <p:spPr>
          <a:xfrm>
            <a:off x="7809454" y="1"/>
            <a:ext cx="4382546" cy="3345645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535" y="47845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394346" y="5103601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7C81D-FCC8-6BF5-E526-F27C32187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2" y="4151376"/>
            <a:ext cx="3319272" cy="1920240"/>
          </a:xfrm>
        </p:spPr>
        <p:txBody>
          <a:bodyPr anchor="ctr">
            <a:normAutofit/>
          </a:bodyPr>
          <a:lstStyle/>
          <a:p>
            <a:r>
              <a:rPr lang="en-US" sz="1700"/>
              <a:t>Ben 10: Savage Pursuit</a:t>
            </a:r>
          </a:p>
          <a:p>
            <a:r>
              <a:rPr lang="en-US" sz="1700"/>
              <a:t>A Lenda do Herói</a:t>
            </a:r>
          </a:p>
          <a:p>
            <a:r>
              <a:rPr lang="en-US" sz="1700"/>
              <a:t>Fireboy &amp; Watergirl: Forest Temple</a:t>
            </a:r>
          </a:p>
        </p:txBody>
      </p:sp>
      <p:pic>
        <p:nvPicPr>
          <p:cNvPr id="5" name="Picture 4" descr="A video game screen with cartoon characters&#10;&#10;Description automatically generated">
            <a:extLst>
              <a:ext uri="{FF2B5EF4-FFF2-40B4-BE49-F238E27FC236}">
                <a16:creationId xmlns:a16="http://schemas.microsoft.com/office/drawing/2014/main" id="{E1EB8E37-89C2-578E-7580-9B3BD7BF05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" r="8787" b="2"/>
          <a:stretch/>
        </p:blipFill>
        <p:spPr>
          <a:xfrm>
            <a:off x="7809462" y="3512354"/>
            <a:ext cx="4382545" cy="334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06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sz="4800"/>
              <a:t>Progressão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2200"/>
              <a:t>Coletar itens diversos</a:t>
            </a:r>
          </a:p>
          <a:p>
            <a:pPr lvl="1"/>
            <a:r>
              <a:rPr lang="en-US" sz="2200"/>
              <a:t>Trivia sobre personagens</a:t>
            </a:r>
          </a:p>
          <a:p>
            <a:r>
              <a:rPr lang="en-US" sz="2200"/>
              <a:t>Encontrar pets</a:t>
            </a:r>
          </a:p>
        </p:txBody>
      </p:sp>
      <p:pic>
        <p:nvPicPr>
          <p:cNvPr id="5" name="Picture 4" descr="A cartoon of a child upside down&#10;&#10;Description automatically generated">
            <a:extLst>
              <a:ext uri="{FF2B5EF4-FFF2-40B4-BE49-F238E27FC236}">
                <a16:creationId xmlns:a16="http://schemas.microsoft.com/office/drawing/2014/main" id="{2C6A4355-42B4-A36F-6660-392799B905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917" y="2569464"/>
            <a:ext cx="2188966" cy="3678936"/>
          </a:xfrm>
          <a:prstGeom prst="rect">
            <a:avLst/>
          </a:prstGeom>
        </p:spPr>
      </p:pic>
      <p:pic>
        <p:nvPicPr>
          <p:cNvPr id="7" name="Picture 6" descr="A cartoon of a child holding a pencil&#10;&#10;Description automatically generated">
            <a:extLst>
              <a:ext uri="{FF2B5EF4-FFF2-40B4-BE49-F238E27FC236}">
                <a16:creationId xmlns:a16="http://schemas.microsoft.com/office/drawing/2014/main" id="{5C1E131C-40CE-36F2-495E-4A08696AD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918" y="2569464"/>
            <a:ext cx="2529268" cy="367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863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artoon of a group of animals&#10;&#10;Description automatically generated">
            <a:extLst>
              <a:ext uri="{FF2B5EF4-FFF2-40B4-BE49-F238E27FC236}">
                <a16:creationId xmlns:a16="http://schemas.microsoft.com/office/drawing/2014/main" id="{245559AD-54EA-D425-96F0-D6AA31E7ED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" t="8931" r="-5" b="893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Objetivo Final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chemeClr val="bg1"/>
                </a:solidFill>
              </a:rPr>
              <a:t>Encontrar todos os pets</a:t>
            </a:r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40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800"/>
              <a:t>Artes</a:t>
            </a:r>
            <a:endParaRPr lang="en-US" sz="4800" dirty="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7001268B-975E-C510-0EE3-FFB03F12A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2200"/>
              <a:t>Personagens</a:t>
            </a:r>
            <a:endParaRPr lang="en-US" sz="2200" dirty="0"/>
          </a:p>
        </p:txBody>
      </p:sp>
      <p:pic>
        <p:nvPicPr>
          <p:cNvPr id="5" name="Content Placeholder 4" descr="Cartoon characters holding a toy&#10;&#10;Description automatically generated">
            <a:extLst>
              <a:ext uri="{FF2B5EF4-FFF2-40B4-BE49-F238E27FC236}">
                <a16:creationId xmlns:a16="http://schemas.microsoft.com/office/drawing/2014/main" id="{E9C312CE-EB81-7DD1-6A01-14209F1F26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194" y="2395728"/>
            <a:ext cx="9316123" cy="3959352"/>
          </a:xfrm>
          <a:prstGeom prst="rect">
            <a:avLst/>
          </a:prstGeom>
        </p:spPr>
      </p:pic>
      <p:pic>
        <p:nvPicPr>
          <p:cNvPr id="7" name="Picture 6" descr="Cartoon character holding a beaker&#10;&#10;Description automatically generated">
            <a:extLst>
              <a:ext uri="{FF2B5EF4-FFF2-40B4-BE49-F238E27FC236}">
                <a16:creationId xmlns:a16="http://schemas.microsoft.com/office/drawing/2014/main" id="{AF5C8885-6574-D141-46B3-1FED5560BD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" y="2476480"/>
            <a:ext cx="1916258" cy="377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11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522156"/>
            <a:ext cx="4937937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Artes: Pets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88331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573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Picture 12" descr="A cartoon of a cat&#10;&#10;Description automatically generated">
            <a:extLst>
              <a:ext uri="{FF2B5EF4-FFF2-40B4-BE49-F238E27FC236}">
                <a16:creationId xmlns:a16="http://schemas.microsoft.com/office/drawing/2014/main" id="{7B2E05C6-1531-241D-0CF6-74A03A6F7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641" y="216000"/>
            <a:ext cx="2206986" cy="1495233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25559" y="725908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Cartoon dog with red collar&#10;&#10;Description automatically generated">
            <a:extLst>
              <a:ext uri="{FF2B5EF4-FFF2-40B4-BE49-F238E27FC236}">
                <a16:creationId xmlns:a16="http://schemas.microsoft.com/office/drawing/2014/main" id="{96EA9D74-4B2D-68D8-9CAE-5088F5B56B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623" y="1272777"/>
            <a:ext cx="1548167" cy="1829652"/>
          </a:xfrm>
          <a:prstGeom prst="rect">
            <a:avLst/>
          </a:prstGeom>
        </p:spPr>
      </p:pic>
      <p:pic>
        <p:nvPicPr>
          <p:cNvPr id="7" name="Picture 6" descr="A cartoon dog with a black background&#10;&#10;Description automatically generated">
            <a:extLst>
              <a:ext uri="{FF2B5EF4-FFF2-40B4-BE49-F238E27FC236}">
                <a16:creationId xmlns:a16="http://schemas.microsoft.com/office/drawing/2014/main" id="{0524749F-9369-DDFB-9CFF-E07738D1BC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43" y="3351210"/>
            <a:ext cx="2329136" cy="3079635"/>
          </a:xfrm>
          <a:prstGeom prst="rect">
            <a:avLst/>
          </a:prstGeom>
        </p:spPr>
      </p:pic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761" y="-4330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Cartoon a cartoon of a pig&#10;&#10;Description automatically generated">
            <a:extLst>
              <a:ext uri="{FF2B5EF4-FFF2-40B4-BE49-F238E27FC236}">
                <a16:creationId xmlns:a16="http://schemas.microsoft.com/office/drawing/2014/main" id="{AA136B8E-550D-68A8-29D6-906E9F0657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915" y="239189"/>
            <a:ext cx="1751930" cy="2210638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3236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cartoon of green feathers&#10;&#10;Description automatically generated">
            <a:extLst>
              <a:ext uri="{FF2B5EF4-FFF2-40B4-BE49-F238E27FC236}">
                <a16:creationId xmlns:a16="http://schemas.microsoft.com/office/drawing/2014/main" id="{D92970FE-230F-D6A8-3236-0D181DFE2BC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997" y="4872446"/>
            <a:ext cx="1692946" cy="169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17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Artes: </a:t>
            </a:r>
            <a:r>
              <a:rPr lang="en-US" dirty="0" err="1"/>
              <a:t>Obstáculos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D864-4EBA-06EF-D6BE-B3BA4898D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125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Artes: Level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D864-4EBA-06EF-D6BE-B3BA4898D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844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High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D864-4EBA-06EF-D6BE-B3BA4898D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Os pets do bairro do limoeiro fugiram e cabe à turminha reencontra-los.</a:t>
            </a:r>
          </a:p>
        </p:txBody>
      </p:sp>
      <p:pic>
        <p:nvPicPr>
          <p:cNvPr id="5" name="Picture 4" descr="A cartoon of a baby&#10;&#10;Description automatically generated">
            <a:extLst>
              <a:ext uri="{FF2B5EF4-FFF2-40B4-BE49-F238E27FC236}">
                <a16:creationId xmlns:a16="http://schemas.microsoft.com/office/drawing/2014/main" id="{77DB6971-5066-C23E-2B4C-D2CC83AB16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" r="3" b="1594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Obrigado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cartoon characters&#10;&#10;Description automatically generated">
            <a:extLst>
              <a:ext uri="{FF2B5EF4-FFF2-40B4-BE49-F238E27FC236}">
                <a16:creationId xmlns:a16="http://schemas.microsoft.com/office/drawing/2014/main" id="{E9CAC510-BEA9-D4A4-EAF7-4BE7A3084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53296"/>
            <a:ext cx="7214616" cy="49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26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A735-BD2C-97B7-B416-FD9057F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/>
              <a:t>Concept</a:t>
            </a:r>
          </a:p>
        </p:txBody>
      </p:sp>
      <p:pic>
        <p:nvPicPr>
          <p:cNvPr id="5" name="Picture 4" descr="Cartoon characters standing together&#10;&#10;Description automatically generated">
            <a:extLst>
              <a:ext uri="{FF2B5EF4-FFF2-40B4-BE49-F238E27FC236}">
                <a16:creationId xmlns:a16="http://schemas.microsoft.com/office/drawing/2014/main" id="{58C56528-A260-68A5-5811-4C69DB7CC1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3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D864-4EBA-06EF-D6BE-B3BA4898D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/>
              <a:t>Cada personagem com sua individualidade deve ajudar seus amigos a reencontrarem seus pets, descobrindo curiosidades pelo caminho.</a:t>
            </a:r>
          </a:p>
          <a:p>
            <a:pPr marL="0" indent="0">
              <a:buNone/>
            </a:pPr>
            <a:endParaRPr lang="en-US" sz="1800"/>
          </a:p>
          <a:p>
            <a:r>
              <a:rPr lang="en-US" sz="1800"/>
              <a:t>2D Puzzle Platformer</a:t>
            </a:r>
          </a:p>
          <a:p>
            <a:r>
              <a:rPr lang="en-US" sz="1800"/>
              <a:t>Situado no Bairro do Limoeiro</a:t>
            </a:r>
          </a:p>
        </p:txBody>
      </p:sp>
    </p:spTree>
    <p:extLst>
      <p:ext uri="{BB962C8B-B14F-4D97-AF65-F5344CB8AC3E}">
        <p14:creationId xmlns:p14="http://schemas.microsoft.com/office/powerpoint/2010/main" val="3984233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9763B-D48C-E6CB-6688-0646E1CE1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Mecânica Principal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470C4-D9C2-9569-2ED6-FF18D3EAD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339" y="4636008"/>
            <a:ext cx="3734014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Troca de Personagens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aper plates with cartoon faces&#10;&#10;Description automatically generated">
            <a:extLst>
              <a:ext uri="{FF2B5EF4-FFF2-40B4-BE49-F238E27FC236}">
                <a16:creationId xmlns:a16="http://schemas.microsoft.com/office/drawing/2014/main" id="{87708545-FDCD-6876-7530-368BDCF89A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80651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Mecânica Básica - Mônica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Arremessar Sansão</a:t>
            </a:r>
          </a:p>
        </p:txBody>
      </p:sp>
      <p:pic>
        <p:nvPicPr>
          <p:cNvPr id="5" name="Picture 4" descr="A cartoon of a child holding a rabbit&#10;&#10;Description automatically generated">
            <a:extLst>
              <a:ext uri="{FF2B5EF4-FFF2-40B4-BE49-F238E27FC236}">
                <a16:creationId xmlns:a16="http://schemas.microsoft.com/office/drawing/2014/main" id="{1AC534DD-11AE-B486-0414-7C90D03B77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8" r="-1" b="78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83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Mecânica</a:t>
            </a:r>
            <a:r>
              <a:rPr lang="en-US" sz="5400" dirty="0"/>
              <a:t> </a:t>
            </a:r>
            <a:r>
              <a:rPr lang="en-US" sz="5400" dirty="0" err="1"/>
              <a:t>Básica</a:t>
            </a:r>
            <a:r>
              <a:rPr lang="en-US" sz="5400" dirty="0"/>
              <a:t> - </a:t>
            </a:r>
            <a:r>
              <a:rPr lang="en-US" sz="5400" dirty="0" err="1"/>
              <a:t>Cebolinha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Levitar por meio do seu cabelo</a:t>
            </a:r>
          </a:p>
        </p:txBody>
      </p:sp>
      <p:pic>
        <p:nvPicPr>
          <p:cNvPr id="5" name="Picture 4" descr="Cartoon of a child&#10;&#10;Description automatically generated">
            <a:extLst>
              <a:ext uri="{FF2B5EF4-FFF2-40B4-BE49-F238E27FC236}">
                <a16:creationId xmlns:a16="http://schemas.microsoft.com/office/drawing/2014/main" id="{910A5F45-F5D3-94BB-54F8-B35C48718B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506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Mecânica Básica - Cascão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Planar com seu guarda-chuva</a:t>
            </a:r>
          </a:p>
        </p:txBody>
      </p:sp>
      <p:pic>
        <p:nvPicPr>
          <p:cNvPr id="5" name="Picture 4" descr="Cartoon character holding a blue bag&#10;&#10;Description automatically generated">
            <a:extLst>
              <a:ext uri="{FF2B5EF4-FFF2-40B4-BE49-F238E27FC236}">
                <a16:creationId xmlns:a16="http://schemas.microsoft.com/office/drawing/2014/main" id="{7CABFFDC-CB05-8D65-DED5-7D9D1E770D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60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08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Mecânica</a:t>
            </a:r>
            <a:r>
              <a:rPr lang="en-US" sz="5400" dirty="0"/>
              <a:t> </a:t>
            </a:r>
            <a:r>
              <a:rPr lang="en-US" sz="5400" dirty="0" err="1"/>
              <a:t>Básica</a:t>
            </a:r>
            <a:r>
              <a:rPr lang="en-US" sz="5400" dirty="0"/>
              <a:t> - Magali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Rolar melancia</a:t>
            </a:r>
          </a:p>
        </p:txBody>
      </p:sp>
      <p:pic>
        <p:nvPicPr>
          <p:cNvPr id="5" name="Picture 4" descr="A cartoon of a child&#10;&#10;Description automatically generated">
            <a:extLst>
              <a:ext uri="{FF2B5EF4-FFF2-40B4-BE49-F238E27FC236}">
                <a16:creationId xmlns:a16="http://schemas.microsoft.com/office/drawing/2014/main" id="{7862B5D0-3617-ADA4-E071-4869D3BC1F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64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985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DED5D-B329-2A00-4BD6-1DE8B2220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 dirty="0" err="1"/>
              <a:t>Mecânicas</a:t>
            </a:r>
            <a:r>
              <a:rPr lang="en-US" sz="4200" dirty="0"/>
              <a:t> </a:t>
            </a:r>
            <a:r>
              <a:rPr lang="en-US" sz="4200" dirty="0" err="1"/>
              <a:t>Secundárias</a:t>
            </a:r>
            <a:r>
              <a:rPr lang="en-US" sz="4200" dirty="0"/>
              <a:t> - </a:t>
            </a:r>
            <a:r>
              <a:rPr lang="en-US" sz="4200" dirty="0" err="1"/>
              <a:t>Mônica</a:t>
            </a:r>
            <a:endParaRPr lang="en-US" sz="4200" dirty="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DA5D7-10BD-DEC7-9AFC-43080008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Coletar</a:t>
            </a:r>
            <a:r>
              <a:rPr lang="en-US" sz="2200" dirty="0"/>
              <a:t> </a:t>
            </a:r>
            <a:r>
              <a:rPr lang="en-US" sz="2200" dirty="0" err="1"/>
              <a:t>itens</a:t>
            </a:r>
            <a:r>
              <a:rPr lang="en-US" sz="2200" dirty="0"/>
              <a:t> </a:t>
            </a:r>
            <a:r>
              <a:rPr lang="en-US" sz="2200" dirty="0" err="1"/>
              <a:t>distantes</a:t>
            </a: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Ativar</a:t>
            </a:r>
            <a:r>
              <a:rPr lang="en-US" sz="2400" dirty="0"/>
              <a:t> </a:t>
            </a:r>
            <a:r>
              <a:rPr lang="en-US" sz="2400" dirty="0" err="1"/>
              <a:t>alavancas</a:t>
            </a:r>
            <a:r>
              <a:rPr lang="en-US" sz="2400" dirty="0"/>
              <a:t> a </a:t>
            </a:r>
            <a:r>
              <a:rPr lang="en-US" sz="2400" dirty="0" err="1"/>
              <a:t>distância</a:t>
            </a: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Derrubar</a:t>
            </a:r>
            <a:r>
              <a:rPr lang="en-US" sz="2400" dirty="0"/>
              <a:t> </a:t>
            </a:r>
            <a:r>
              <a:rPr lang="en-US" sz="2400" dirty="0" err="1"/>
              <a:t>obstáculos</a:t>
            </a:r>
            <a:r>
              <a:rPr lang="en-US" sz="2400" dirty="0"/>
              <a:t> à frente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86642A-46DB-F153-8C3C-D6BB55921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1" b="1944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05816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220</Words>
  <Application>Microsoft Office PowerPoint</Application>
  <PresentationFormat>Widescreen</PresentationFormat>
  <Paragraphs>54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Arial</vt:lpstr>
      <vt:lpstr>Calibri</vt:lpstr>
      <vt:lpstr>Calibri Light</vt:lpstr>
      <vt:lpstr>Office Theme</vt:lpstr>
      <vt:lpstr>PowerPoint Presentation</vt:lpstr>
      <vt:lpstr>High Concept</vt:lpstr>
      <vt:lpstr>Concept</vt:lpstr>
      <vt:lpstr>Mecânica Principal</vt:lpstr>
      <vt:lpstr>Mecânica Básica - Mônica</vt:lpstr>
      <vt:lpstr>Mecânica Básica - Cebolinha</vt:lpstr>
      <vt:lpstr>Mecânica Básica - Cascão</vt:lpstr>
      <vt:lpstr>Mecânica Básica - Magali</vt:lpstr>
      <vt:lpstr>Mecânicas Secundárias - Mônica</vt:lpstr>
      <vt:lpstr>Mecânicas Secundárias - Cebolinha</vt:lpstr>
      <vt:lpstr>Mecânicas Secundárias - Cascão</vt:lpstr>
      <vt:lpstr>Mecânicas Secundárias - Magali</vt:lpstr>
      <vt:lpstr>Inspirações</vt:lpstr>
      <vt:lpstr>Progressão</vt:lpstr>
      <vt:lpstr>Objetivo Final</vt:lpstr>
      <vt:lpstr>Artes</vt:lpstr>
      <vt:lpstr>Artes: Pets</vt:lpstr>
      <vt:lpstr>Artes: Obstáculos</vt:lpstr>
      <vt:lpstr>Artes: Level Design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FELIPE FREITAS SILVA</dc:creator>
  <cp:lastModifiedBy>Felipe Silva</cp:lastModifiedBy>
  <cp:revision>11</cp:revision>
  <dcterms:created xsi:type="dcterms:W3CDTF">2024-03-23T01:27:58Z</dcterms:created>
  <dcterms:modified xsi:type="dcterms:W3CDTF">2024-03-24T01:14:21Z</dcterms:modified>
</cp:coreProperties>
</file>

<file path=docProps/thumbnail.jpeg>
</file>